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D8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6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CB70C-ACA9-02A0-9CE7-72CBA8900F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96EB01-D37C-C9A3-3387-A75C5F9AB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98012-79C3-6722-28A5-5F7018895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8E8A-C559-45E8-859D-ECBFADB7FD5C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40067-03F5-45F4-F50A-7CFB59AB4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18AC5-022D-798A-3012-E1EC403A5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9679-54AA-4E58-A729-A11CD4FE9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077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988D9-C876-263B-6B23-99120B316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A65D64-9D80-835A-05E1-BCD38145DF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E822A-B2F2-36BD-E990-5142C5D18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8E8A-C559-45E8-859D-ECBFADB7FD5C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35389-2232-0EF2-FBAF-FEE89A944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39E9A-018F-5DA3-5962-8947D552E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9679-54AA-4E58-A729-A11CD4FE9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674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348729-7FF2-DD34-D8DF-D3590281E2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66AEE9-4749-4B47-26B7-F163A2A576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93F33-D9AE-03D3-6258-694B7C69D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8E8A-C559-45E8-859D-ECBFADB7FD5C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14E209-B421-B656-86A5-98ED7E4AF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8C041-C66F-ED2C-1895-2F1978057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9679-54AA-4E58-A729-A11CD4FE9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506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A033E-726B-574D-FE18-D3E56D262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7B353-FEB1-7673-17B6-790FB4B61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355F5-40B3-FEA2-C1F2-B916292B5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8E8A-C559-45E8-859D-ECBFADB7FD5C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8F934-4EF4-9127-662A-768747E19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7AE73-DFE9-3E14-9360-1F656F7F6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9679-54AA-4E58-A729-A11CD4FE9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380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D0289-6264-669A-FBF7-8CF740D21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8FFF1C-4C27-6A44-35FD-4C2DDAB5C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8711F-51B5-B4B7-98D2-E4AC17026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8E8A-C559-45E8-859D-ECBFADB7FD5C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2C9D9-2374-845C-5739-312EA2C53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04352-E086-B41E-CBD6-721218D8F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9679-54AA-4E58-A729-A11CD4FE9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584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30BD5-4141-B138-9D31-5E8CC0B27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CB3FB-8D61-3A98-F2CC-5BEE9E88FD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527EB3-28B6-8737-38E1-40BCD6B917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FD963A-21FD-6553-1F64-CB8A59C30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8E8A-C559-45E8-859D-ECBFADB7FD5C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90C13-1485-C6C7-67A4-AF10E969A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9045B-0A91-32D7-6DAF-28D889B3F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9679-54AA-4E58-A729-A11CD4FE9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531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A7DA1-F683-E2C9-2C21-A23ABF753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FBE8AF-9E53-2FF0-8CF9-BA4687E33F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8A75C6-BCBA-FC82-917D-8988E29256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0F5930-3608-2336-1731-FFA4917F66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31EAFF-52F9-DC94-0199-1E3AC1E26D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D0D9D2-F7FC-1DCE-9835-6E1473F33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8E8A-C559-45E8-859D-ECBFADB7FD5C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1E20F0-60CC-1080-F669-018045185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744BAB-0CA2-5D56-F7F0-729ADF59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9679-54AA-4E58-A729-A11CD4FE9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723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DCB2F-2E21-4443-3758-9D431ACE7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77972B-EDEC-960C-8944-34A8906C2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8E8A-C559-45E8-859D-ECBFADB7FD5C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5C970F-7B4C-9DC5-2066-A4938CF34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65CF0C-0AA8-C653-13D7-64E551756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9679-54AA-4E58-A729-A11CD4FE9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273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B948EC-55B3-69C4-3F40-D1EEA0641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8E8A-C559-45E8-859D-ECBFADB7FD5C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24D9B4-5E9C-D799-E79B-044D0051F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2B0D4-1F59-31DF-14D4-0FA8C0CE6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9679-54AA-4E58-A729-A11CD4FE9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849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183CA-265A-AD3B-B7B9-50C065B65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12894-E1BB-5C63-DDF5-249BD1120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74A7BE-AE13-CB60-4B9A-5261D911FE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D83DDE-1C86-3894-3302-4C107F013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8E8A-C559-45E8-859D-ECBFADB7FD5C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1DCF91-C428-1722-5B0F-E3037947B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C131DB-58CB-E954-23AE-40B5BA801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9679-54AA-4E58-A729-A11CD4FE9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466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3D64A-490E-0899-B24E-85B424703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7F8EB1-1244-1E3C-F5AE-F57EA32EB9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0295EB-875F-1205-CA9C-B324356C3F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933A68-3BE0-9182-C32D-066AC6AB5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8E8A-C559-45E8-859D-ECBFADB7FD5C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B1DDE1-1F31-5509-D8F4-CF132E488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7E4E2A-9393-41FA-389F-2D685ECCA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9679-54AA-4E58-A729-A11CD4FE9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36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D42B99-AEE2-C774-667B-E8D78A26B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1E22C6-81E0-B431-EC7B-0C7798A6D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38359-B9FB-6075-F9D5-F4B4EDDCEC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E8E8A-C559-45E8-859D-ECBFADB7FD5C}" type="datetimeFigureOut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818CE-DB73-4452-367D-7607195356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F21CF5-7C32-7A41-6E96-AD0C0945CA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E9679-54AA-4E58-A729-A11CD4FE9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59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47A83DD-CCDC-2CAF-1097-968A0DC8DC74}"/>
              </a:ext>
            </a:extLst>
          </p:cNvPr>
          <p:cNvSpPr/>
          <p:nvPr/>
        </p:nvSpPr>
        <p:spPr>
          <a:xfrm>
            <a:off x="326185" y="801452"/>
            <a:ext cx="5529416" cy="552941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190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60320" bIns="0" rtlCol="0" anchor="ctr"/>
          <a:lstStyle/>
          <a:p>
            <a:pPr algn="ctr"/>
            <a:r>
              <a:rPr lang="en-US" sz="38000" dirty="0">
                <a:latin typeface="Tai Viet Times" panose="02020603050405020304" pitchFamily="18" charset="0"/>
              </a:rPr>
              <a:t>꫟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5D246AF-637E-D439-6784-89A8E2A55010}"/>
              </a:ext>
            </a:extLst>
          </p:cNvPr>
          <p:cNvSpPr/>
          <p:nvPr/>
        </p:nvSpPr>
        <p:spPr>
          <a:xfrm>
            <a:off x="6126480" y="594360"/>
            <a:ext cx="5852160" cy="58521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90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834640" rtlCol="0" anchor="ctr"/>
          <a:lstStyle/>
          <a:p>
            <a:pPr algn="ctr"/>
            <a:r>
              <a:rPr lang="en-US" sz="39000">
                <a:latin typeface="Tai Viet Times" panose="02020603050405020304" pitchFamily="18" charset="0"/>
              </a:rPr>
              <a:t>꫟</a:t>
            </a:r>
            <a:endParaRPr lang="en-US" sz="39000" dirty="0">
              <a:latin typeface="Tai Viet 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739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Tai Viet Times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Tuyên Lò Văn</dc:creator>
  <cp:lastModifiedBy>Tuyên Lò Văn</cp:lastModifiedBy>
  <cp:revision>2</cp:revision>
  <dcterms:created xsi:type="dcterms:W3CDTF">2025-10-16T18:19:50Z</dcterms:created>
  <dcterms:modified xsi:type="dcterms:W3CDTF">2025-10-16T19:27:09Z</dcterms:modified>
</cp:coreProperties>
</file>